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90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9D284C-E51E-41A3-BA63-58D78363D56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6F272C-F7DF-4BF0-957E-16EEBCDF3C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286000"/>
            <a:ext cx="6477000" cy="1828800"/>
          </a:xfrm>
        </p:spPr>
        <p:txBody>
          <a:bodyPr/>
          <a:lstStyle/>
          <a:p>
            <a:r>
              <a:rPr lang="sr-Cyrl-R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др Снежана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Дабић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3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заступништво – заступање деце од стране родитеља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 algn="just"/>
            <a:r>
              <a:rPr lang="sr-Cyrl-R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Један од видова тзв. вануговорног заступништва.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одређује ко се налази у улози заступника и заступаног, </a:t>
            </a:r>
            <a:r>
              <a:rPr lang="sr-Cyrl-R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као и која су заступникова </a:t>
            </a:r>
            <a:r>
              <a:rPr lang="sr-Cyrl-R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овлашћења, дужности и одговорности</a:t>
            </a:r>
            <a:r>
              <a:rPr lang="sr-Cyrl-R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sr-Cyrl-R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 деце од стране родитеља</a:t>
            </a:r>
            <a:r>
              <a:rPr lang="sr-Cyrl-R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Сваки родитељ је у начелу законски заступник свог </a:t>
            </a: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детета;</a:t>
            </a:r>
            <a:endParaRPr lang="sr-Cyrl-R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Циљ</a:t>
            </a: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да се осигура заштита личних и имовинских интереса </a:t>
            </a: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детета;</a:t>
            </a:r>
            <a:endParaRPr lang="sr-Cyrl-R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Родитељ </a:t>
            </a: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породичноправних прописа заступа у правним пословима своје пословно неспособно и ограничено пословно способно малолетно </a:t>
            </a: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дете;</a:t>
            </a:r>
            <a:endParaRPr lang="sr-Cyrl-R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водити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рачуна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пословима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малолетник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ограничено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пословно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способни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предузима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јер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пословима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законског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</a:t>
            </a: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sr-Cyrl-R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реба </a:t>
            </a: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водити рачуна о правном режиму имовине </a:t>
            </a:r>
            <a:r>
              <a:rPr lang="sr-Cyrl-R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малолетника;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6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заступништво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заступање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 од стране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родитеља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заступања – зависи од тога коме припада родитељско право, као и од тога да ли су се родитељи споразумели о начину вршења заступања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(један или оба родитеља)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Обим заступања – у свим правним пословима и свим поступцима, управљање и располагање приходом детета млађег од 15 година;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Сагласност органа старатељства - 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отуђење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оптерећење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имовине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непокретне имовине и покретне имовине велике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вредности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Одговорност за штету коју причине имовини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детета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4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заступништво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пословодство без налога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Пословодство без </a:t>
            </a:r>
            <a:r>
              <a:rPr lang="sr-Cyrl-R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налога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Гестија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negotiorum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gestio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је посреди ако једно лице, пословођа без налога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negotiorum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gestor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предузме у име другог лица, господара посла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negotii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правни посао неодложно потребан ради спречавања настанка или увећања штете (нужно пословодство) или правни посао ради прибављања очигледне користи који би предузео и господар посла да је у прилици (корисно пословодство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Ниједно од поменутих лица не мора бити пословно способно – природна воља да се ради 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Овлашћење садржано у закону јер су законом прописани услови за вршење пословодства без налога, али због природе посла заступник није могао унапред бити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одређен;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7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 -пословодство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r-Cyrl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Услови: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 мора бити вршен или извршен – правни или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материјални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 бити туђи – али корист може бити и за незваног вршиоца или треће лице (нпр. гашење пожара који прети да се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рашири)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 бити у интересу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господара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 бити вршен без налога или овлашћења – али оно постоји у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закону;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намера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посленика да захтева накнаду трошкова и награду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9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заступништво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пословодство без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пословође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уредно и савесно вођење посла, вођење рачуна о стварним или вероватним намерама и потребама господара посла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обавештење о предузетом послу,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полагање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рачуна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уступање прибављеног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пажња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доброг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домаћина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одговорност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штету коју је проузроковао својим радњама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sr-Cyrl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пословође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преузимање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свих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су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преузе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ослобођење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преузео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своје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накнада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трошкова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накнада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штете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примерена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награда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успео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sr-Cyrl-R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Вршење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 против забране: није дозвољено, објективно одговара за штету и нема права пословође, али забрана противна закону или моралу се узима као да није дата, исто и кад се посао састоји у испуњењу неке законске обавезе господара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посла;</a:t>
            </a:r>
            <a:endParaRPr lang="sr-Cyrl-R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 пословодство: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 пословођа хоће да корист задржи за себе - тад господар посла може да тражи полагање рачуна и предају користи, а и реституцију и накнаду штете.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4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–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судско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 је о случајевима где закон одређује обим овлашћења које заступник врши, али суд (управни орган) поставља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заступника.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sr-Cyrl-R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малолетном лицу које није под родитељским </a:t>
            </a:r>
            <a:r>
              <a:rPr lang="sr-Cyrl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старањем</a:t>
            </a:r>
            <a:endParaRPr lang="sr-Cyrl-R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начелно је реч о законском заступнику </a:t>
            </a:r>
            <a:r>
              <a:rPr lang="sr-Cyrl-R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малолетног штићеника на исти начин као што је то </a:t>
            </a: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родитељ;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 зависе </a:t>
            </a:r>
            <a:r>
              <a:rPr lang="sr-Cyrl-R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узраста штићеника и врсте посла (тј. малолетникове пословне </a:t>
            </a: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способности)</a:t>
            </a:r>
            <a:endParaRPr lang="sr-Cyrl-R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поједине </a:t>
            </a:r>
            <a:r>
              <a:rPr lang="sr-Cyrl-R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послове може предузети само уз претходну сагласност органа старатељства (нпр. одлука о школовању, медицинском захвату, давање сагласности за послове старијих </a:t>
            </a:r>
            <a:r>
              <a:rPr lang="sr-Cyrl-R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малолетника</a:t>
            </a:r>
            <a:r>
              <a:rPr lang="sr-Cyrl-R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управљање зарадом пре 15. године...)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Законско –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судско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sr-Cyrl-R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над лицем лишеним пословне </a:t>
            </a:r>
            <a:r>
              <a:rPr lang="sr-Cyrl-R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пунолетно лице се ставља под старатељство тек пошто је претходно делимично или потпуно лишено пословне </a:t>
            </a:r>
            <a:r>
              <a:rPr lang="sr-Cyrl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endParaRPr lang="sr-Cyrl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обим </a:t>
            </a:r>
            <a:r>
              <a:rPr lang="sr-Cyrl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зависи од степена лишења пословне способности – ако је потпуно лишен, онда се изједначава са млађим малолетником, а ако је делимично онда са старијим малолетником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8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Судско (управно)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случајевима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тзв. привременом заступању,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увек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управни орган – нпр.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именује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одређује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Разлика од старатељства у томе што се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пружа заштита само за поједине послове или поједину врсту послова, односно решавање одређене спорне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ситуације;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се, по правилу, на пословно способна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Судско (управно)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Законодавац посебно набраја само неке најтипичније ситуације у којима се обавезно поставља привремени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над одсутним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над имовином непознатог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сопственика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Колизијско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над страним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држављанином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Вољно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Старатељство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другим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случајевима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3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Статутарно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Спорно је да ли се ради о посебној врсти заступања или однос у питању заправо није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Више теорија: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једној теорији, органи правног лица су његови законски заступници, имајући у виду да правни послови које они предузимају производе правна дејства директно за правно лице, а не њих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лично; према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другој теорији, овде није реч о заступништву већ о иступању правног лица преко свог саставног дела (органа) – органи су саставни део правног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ЗОО га предвиђа као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заступање;</a:t>
            </a:r>
          </a:p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 лица ступају у правне односе тако што у њихово име правне послове предузимају органи правног лица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8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Појам и карактеристике заступништва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појам: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 представља ситуацију када један правни субјект (заступник) предузима правне послове у име другог субјекта (заступаног), на основу овлашћења за заступање, при чему се дејства правног посла приписују непосредно заступаном, као да је сам изјавио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вољу.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Термини: општи (заступник и заступани) и посебни (властодавац и пуномоћник, законски заступник, прокуриста, итд.)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 правни послови се могу предузети преко заступника, осим строго личних (тестамент, брак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1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Статутарно заступништво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 законског уређења заступништва код различитих врста привредних друштава: о</a:t>
            </a:r>
            <a:r>
              <a:rPr lang="sr-Cyrl-R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ртачко друштво (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друштво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заступају сви ортаци,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 се оснивачким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актом може се уредити и у регистар уписати да друштво заступа неколицина ортака, само један,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итд);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sr-Cyrl-R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омандитно друштво (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комплементари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заступају друштво и уписују се у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регистар, док је императивно правило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командитор не може заступати друштво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бити уписан у регистар као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заступник);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sr-Cyrl-R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руштво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ограниченом </a:t>
            </a:r>
            <a:r>
              <a:rPr lang="sr-Cyrl-R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одговорношћу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(директори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(један или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више) заступају друштво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уписују се у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регистар; овлашћења неограничена нити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 се ограничити дејством према трећим савесним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лицима);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кционарско друштво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(директори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 одбор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директора)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заступају друштво и уписују се у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регистар; за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предузимање појединих послова потребна је сагласност надзорног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одбора)</a:t>
            </a:r>
          </a:p>
          <a:p>
            <a:pPr lvl="0" algn="just"/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Пуномоћници по запослењу - лица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која раде на таквим пословима чије је обављање везано за закључење и испуњење одређених уговора, као што су продавци у продавницама, лица која обављају одређене услуге у угоститељству, лица на пословима шалтерске службе у пошти, у банци и сл. овлашћена су самим тим на закључење и испуњење тих </a:t>
            </a:r>
            <a:r>
              <a:rPr lang="sr-Cyrl-R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уговора;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2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појам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 на основу воље властодавца</a:t>
            </a:r>
          </a:p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разлику од законског и судског, начелно је могуће да било ко има вољног заступника, да било ко буде вољни заступник било коме, као и да се може предузети било који посао у било којој ситуацији.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Вољно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уговорно заступање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 се на основу изјаве воље заступаног, пуномоћја, које представља једнострани правни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уговором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уређује однос између властодавца и пуномоћника, али то не представља основ за заступање већ за уређење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њиховог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међусобног односа, а према трећима делује само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Начело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раздвојености и апстрактности пуномоћја: “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Постојање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обим пуномоћја су независни од правног односа на чијој подлози је пуномоћје дато” (чл. 89. ст. 2. ЗОО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7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појам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днос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између властодавца и пуномоћника – унутрашњи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јединства - однос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између властодавца и заступника се схватао као </a:t>
            </a:r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уговорни </a:t>
            </a:r>
            <a:r>
              <a:rPr lang="sr-Cyrl-R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овлашћење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заступање (пуномоћ) се заснива тим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уговором;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раздвојености - апстрактност пуномоћја,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настаје већ једностраним адресованим правним послом заступаног, а није неопходан уговор између властодавца 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 важан и из практичних разлога – ако је довољан једнострани правни посао, тад је довољно да је пуноважна једнострана изјава воље (пуномоћје), а није неопходно да буде пуноважна и изјава воље пуномоћника о прихватању овлашћења да би пуномоћи било – другим речима, пуномоћје ће важити иако није пуноважан уговор.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6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појам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днос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између пуномоћника и трећег – спољашњи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овај однос важно је пуномоћје, те у складу с тим и врста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пуномоћја;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днос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између властодавца 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трећег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заступања, настаје када се предузме посао од стране пуномоћника чиме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уједно и престаје заступање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еднострани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правни посао независан од уговора – то изричито и каже чл. 89 ст. 2 ЗОО: „</a:t>
            </a:r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Постојање и обим пуномоћја су независни од правног односа на чијој је подлози пуномоћје дато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ако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неког разлога уговор не важи, важиће пуномоћје ако су испуњени услови који се тичу њега самог;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реображајно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пуномоћника да предузме правни посао у име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властодавца;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бити, начелно, у било којој форми (разликовати од исправе о пуномоћству која је увек у писменој форми чак и када закон не захтева писмену форму, ради лакшег доказивања постојања овлашћења 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изузетак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случај када је за правни посао који се предузима потребна форма, тада и пуномоћје мора бити у тој форми – паралелизам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предвиђен најновијим изменама ЗОО – ако је за закључење уговора потребна солемнизација или форма јавнобележничког записа, за пуномоћје је довољно да потпис властодавца буде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оверен)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2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врсте пуномоћја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обиму овлашћења и кругу послова који обухвата: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опште пуномоћје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неспецификовано пуномоћје које омогућава пуномоћнику да предузме све послове тзв. редовног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пословања;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специјално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за одређену врсту послова – даје се за предузимање само одређене врсте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специјално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за сваки појединачни случај – неопходно за предузимање одређених правних послова као што су нпр. закључење уговора о поравнању, о јемству, о изабраном суду, за преузимање меничне обавезе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одрицање од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неког права без накнаде (чл. 91 ЗОО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промет непокретности, итд.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– врсте пуномоћја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степену везаности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 за дата упутства (значај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везаности упутствима је у одговорности пуномоћника према властодавцу, али не везује трећег ако је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савестан):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неограничено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пуномоћје;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ограничено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пуномоћнику се дају упутства: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императивно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пуномоћје;</a:t>
            </a: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индикативно пуномоћје;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факултативно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7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– врсте пуномоћја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ЗОО посебна врста је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пословно пуномоћје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које издаје друштво или предузетник за обављање послова уобичајених у њиховом пословању;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Спецификум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да код оваквог пуномоћја,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ограничења на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одређену врсту послова или тачно одређен посао важе само ако је трећи за њих знао (то води супротном решењу случаја прекорачења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овлашћења) – законска ограничења: за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отуђење и оптерећење непокретности, преузимање меничне обавезе или јемства, узимање зајма и вођење спора, где је пуномоћје за поједини посао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неопходно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познаје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трговинског путника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који се у случају сумње не сматра пуномоћником (само прикупља понуде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–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преношење овлашћења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Непреносивост: имајући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виду да су важне личне особине заступника, да је однос између властодавца и пуномоћника однос поверења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 personae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начелно је правило утврђено у чл. 86 ЗОО да заступник не може пренети своја овлашћења 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другог.</a:t>
            </a:r>
          </a:p>
          <a:p>
            <a:pPr lvl="0"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предвиђа само 3 изузетка: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је преношење дозвољено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преношење дозвољено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уговором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заступник спречен околностима да посао лично обави, а интереси заступаног захтевају неодложно предузимање правног посла – прави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изузетак.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Одговорност?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6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</a:t>
            </a: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престанак пуномоћја (заступништва)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Опозив или сужавање пуномоћја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свако доба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навођења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разлога;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еднострана изјава воље;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изричито искључује могућност одрицања од права 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опозив/сужавање – разлог и критика решења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форма: 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 – проста изјава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воље, без посебне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форме, чак и кад је само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морало бити дато у одређеној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форми;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ЗПП – опозив мора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саопштен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суду пред којим се води поступак, у писаном облику или усмено 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Накнада штете пуномоћнику ако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повређен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 о налогу, или уговор о делу, или неки други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Дејство према трећим лицима;</a:t>
            </a:r>
          </a:p>
        </p:txBody>
      </p:sp>
    </p:spTree>
    <p:extLst>
      <p:ext uri="{BB962C8B-B14F-4D97-AF65-F5344CB8AC3E}">
        <p14:creationId xmlns:p14="http://schemas.microsoft.com/office/powerpoint/2010/main" val="298993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Појам и карактеристике заступништва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 је разликовати 3 лица: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(лице које предузима туђи правни посао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заступани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(лице у чије се име посао предузима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треће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 (лице са којим се правни посао предузима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 тако, код заступништва је потребно разликовати три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односа: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заступани;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треће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заступани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треће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8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престанак пуномоћја (заступништва)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Престанак/смрт </a:t>
            </a:r>
            <a:r>
              <a:rPr lang="sr-Cyrl-R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престанак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правног лица које се налази у улози пуномоћника престаје пуномоћје, осим ако законом није другачије уређено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(стечај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ликвидација, док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случају спајања или припајања више правних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не престаје већ прелази на ново правно лице или оно коме је припојено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мрт физичког лица, јер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начелно битна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 својства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</a:t>
            </a:r>
          </a:p>
        </p:txBody>
      </p:sp>
    </p:spTree>
    <p:extLst>
      <p:ext uri="{BB962C8B-B14F-4D97-AF65-F5344CB8AC3E}">
        <p14:creationId xmlns:p14="http://schemas.microsoft.com/office/powerpoint/2010/main" val="137625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престанак пуномоћја (заступништва)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Престанак/смрт властодавца?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начелно престаје,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 има изузетака: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започети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прекинути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штете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следбенике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смрти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даваоца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његовој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вољи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обзиром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трећа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везује правни посао иако нису знали за смрт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властодавца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02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престанак пуномоћја (заступништва)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sr-Cyrl-R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регулисано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ЗОО,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 се сматра да је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могуће;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Једнострана изјава воље пуномоћника;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Накнада штете властодавцу уколико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тиме повређен основни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однос;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ЗПП изричито уређује - пуномоћник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у свако доба да откаже пуномоћје, али је о томе дужан да обавести и странку и суд. После отказа, пуномоћник је дужан да још 30 дана предузима парничне радње за лице које му је дало пуномоћје, ако је потребно да се отклони штета која би у то време могла да настане за властодавца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98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престанак пуномоћја (заступништва)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sr-Cyrl-R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Губитак пословне </a:t>
            </a:r>
            <a:r>
              <a:rPr lang="sr-Cyrl-R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регулисано у ЗОО, док у теорији постоји више различитих 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схватања.</a:t>
            </a:r>
            <a:endParaRPr lang="sr-Cyrl-R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реч о накнадном губитку пословне способности пуномоћника, домаћи правни писци се слажу да тиме престаје и пуномоћје – исте се последице примењују као да је дошло до смрти 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пуномоћника.</a:t>
            </a:r>
            <a:endParaRPr lang="sr-Cyrl-R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реч о накнадном губитку пословне способности властодавца, схватања су 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различита: да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накнадна потпуна пословна способност властодавца није препрека за опстанак 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заступања; да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пуномоћје престаје губитком пословне способности властодавца јер више нема воље коју би пуномоћник могао да 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заступа; да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мора правити разлика између потпуног губитка (које води престанку) и делимичног губитка (које води престанку само уколико властодавац не би могао сам да изврши намеравани посао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sr-Cyrl-R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ЗПП предвиђа </a:t>
            </a:r>
            <a:r>
              <a:rPr lang="sr-Cyrl-R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изричито да пуномоћје престаје губитком пословне способности или проглашењем пуномоћника за умрло лице</a:t>
            </a:r>
            <a:r>
              <a:rPr lang="sr-Cyrl-R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9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Вољно заступништво - престанак пуномоћја (заступништва)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начини престанка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истеком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рока на који је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дато;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наступањем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раскидног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звршењем намераваног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 или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немогућношћу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извршења намераваног посла или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05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 – уговор са самим собом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ontradictio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adjecto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уговор је сагласност воља две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стране</a:t>
            </a: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заступништва се могу јавити ситуације у којима се наизглед може закључити да пуномоћник закључује уговор са самим собом (у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суштини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уговору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собом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јер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стране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пуномоћник овлашћен да закључи уговор у име властодавца, може ли се јавити као друга уговорна </a:t>
            </a: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страна?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пуномоћник може заступати истовремено два субјекта који закључују уговор</a:t>
            </a: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ли је дозвољено имајући у виду да постоји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инхерентан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сукоб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нема ако властодавац одобри, али шта ако не одобри?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ЗОО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изричиту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одредбу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BGB (§181)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тражи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изричито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дозвољено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искључиво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састоји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испуњењу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проширује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случајеве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посао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такав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властодавца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прихват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поклона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куповини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робе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берзанску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цену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су услови за закључење били прецизно утврђени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8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(услови) заступништва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sr-Cyrl-R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 подразумева обављање туђих </a:t>
            </a:r>
            <a:r>
              <a:rPr lang="sr-Cyrl-RS" sz="3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правних</a:t>
            </a:r>
            <a:r>
              <a:rPr lang="sr-Cyrl-R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послова, </a:t>
            </a:r>
            <a:r>
              <a:rPr lang="sr-Latn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sr-Latn-R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фактичких радњи </a:t>
            </a:r>
            <a:r>
              <a:rPr lang="sr-Cyrl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 томе се заступник </a:t>
            </a:r>
            <a:r>
              <a:rPr lang="sr-Latn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разликује </a:t>
            </a:r>
            <a:r>
              <a:rPr lang="sr-Cyrl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sr-Latn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гласник</a:t>
            </a:r>
            <a:r>
              <a:rPr lang="sr-Cyrl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или другог субјекта који предузима само фактичке радње;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sr-Cyrl-R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ора </a:t>
            </a:r>
            <a:r>
              <a:rPr lang="sr-Cyrl-R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постојати </a:t>
            </a:r>
            <a:r>
              <a:rPr lang="sr-Cyrl-RS" sz="3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овлашћење за </a:t>
            </a:r>
            <a:r>
              <a:rPr lang="sr-Cyrl-RS" sz="3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овлашћење за заступање се може заснивати на 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закону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(законско), 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општем акту правног лица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(статутарно), 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 надлежног органа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(судско одн. управно) или на 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изјави воље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заступаног (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вољно)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преображајно право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Правне последице непостојања овлашћења 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(чл. 88 ЗОО упоредити са чл. 87 и чл. 92-93 ЗОО)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9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(услови) заступништва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 startAt="3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 </a:t>
            </a:r>
            <a:r>
              <a:rPr lang="sr-Cyrl-R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непосредно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производи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дејства 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заступаног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мора да обавести трећег да иступа у својству заступника или да трећи то зна или мора знати – тзв. отворено заступање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дешава ако заступник не обавести трећег, нити је реч о ситуацији да трећи зна односно мора знати за његово својство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60070" indent="-514350" algn="just">
              <a:buFont typeface="+mj-lt"/>
              <a:buAutoNum type="arabicPeriod" startAt="3"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Пословна способност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заступника и заступаног</a:t>
            </a:r>
          </a:p>
        </p:txBody>
      </p:sp>
    </p:spTree>
    <p:extLst>
      <p:ext uri="{BB962C8B-B14F-4D97-AF65-F5344CB8AC3E}">
        <p14:creationId xmlns:p14="http://schemas.microsoft.com/office/powerpoint/2010/main" val="10625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Значај чињенице да се правни посао предузима преко заступника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Сагласност воља – цени се према томе какву је вољу изјавио заступник;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Тумачење воље – уколико је потребно, тумачи се изјава коју је дао заступник;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Мане воље – битна је воља заступника;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Савесност – битна је савесност заступника, али се узима у обзир и савесност заступаног;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Могућност (дозвољеност) закључења уговора – начелно, према томе да ли је заступаном дозвољено;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Одговорност за кривицу при вођењу преговора начелно сноси заступани, итд.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Функције заступништва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Олакшавање одвијања правних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односа -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адњом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заступника заступани </a:t>
            </a:r>
            <a:r>
              <a:rPr lang="sr-Cyrl-R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стиче (ограничавају се, мењају, преносе или престају) права и/или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обавезе;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Проширење могућности заступаног -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заступање омогућава заступаном да се у домену правних послова превазиђу ограничења у виду нпр. недостатка времена, знања, искуства, неспособности расуђивања, одсутности, неисплативости да се посао сам предузме,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итд.</a:t>
            </a:r>
          </a:p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Остваривање интереса заступника и трећих -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аступање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мора служити само интересима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заступаног.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1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сродне заступништву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Заступништво би требало разликовати од: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Посредовања – посредник (мешетар) настоји да доведе два лица у везу, али нема задатак да закључи уговор у њихово име;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Комисионог посла – комисионар изјављује вољу у своје име, али са правним дејствима за друго лице (комитента);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Незваног вршења туђих послова – пословођа без налога није заступник кад предузме фактичке радње из туђе правне сфере нити је заступник када предузме правни посао из туђе правне сфере у своје име. Тек кад предузима правне послове, и то у име господара посла, реч је о законском заступању за које је овлашћен законом;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Посредног заступања - посредни заступник у своје име предузима правни посао, али обавезан је на основу уговора са заступаним да посредно заступаном пренесе правна дејства и тражи накнаду трошкова;</a:t>
            </a:r>
          </a:p>
        </p:txBody>
      </p:sp>
    </p:spTree>
    <p:extLst>
      <p:ext uri="{BB962C8B-B14F-4D97-AF65-F5344CB8AC3E}">
        <p14:creationId xmlns:p14="http://schemas.microsoft.com/office/powerpoint/2010/main" val="336515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сродне заступништву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Преношења изјаве воље - гласник (гласоноша) није заступник већ само преноси туђу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вољу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преношење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чисто фактичка радња, реални акт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Уговарања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корист трећег – уговарач у корист трећег није заступник трећег него је сам уговорна страна која уговара у своје име, али у корист трећег, а трећи је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правног лица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 није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заступник, иако се често тако назива. Заступник и заступани су увек два самостална лица, а орган правног лица није самостално лице него је део правног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Стечајног управника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када дела у име правног лица и са дејствима за правно лице, он је тада орган правног лица, а не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Примаоца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писмена – лице овлашћено да изврши фактичку радњу, прими ствар или поруку намењену другом, без обзира на то да ли је порука правни посао или није, али је не прима као изјаву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воље;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Притежаоца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лице које врши фактичку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 на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ствари за држаоца следећи његова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упутства.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97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1240</TotalTime>
  <Words>3466</Words>
  <Application>Microsoft Office PowerPoint</Application>
  <PresentationFormat>On-screen Show (4:3)</PresentationFormat>
  <Paragraphs>205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Median</vt:lpstr>
      <vt:lpstr>Заступништво</vt:lpstr>
      <vt:lpstr>Појам и карактеристике заступништва</vt:lpstr>
      <vt:lpstr>Појам и карактеристике заступништва</vt:lpstr>
      <vt:lpstr>Елементи (услови) заступништва</vt:lpstr>
      <vt:lpstr>Елементи (услови) заступништва</vt:lpstr>
      <vt:lpstr>Значај чињенице да се правни посао предузима преко заступника</vt:lpstr>
      <vt:lpstr>Функције заступништва</vt:lpstr>
      <vt:lpstr>Установе сродне заступништву</vt:lpstr>
      <vt:lpstr>Установе сродне заступништву</vt:lpstr>
      <vt:lpstr>Законско заступништво – заступање деце од стране родитеља</vt:lpstr>
      <vt:lpstr>Законско заступништво – заступање деце од стране родитеља</vt:lpstr>
      <vt:lpstr>Законско заступништво – пословодство без налога</vt:lpstr>
      <vt:lpstr>Законско заступништво -пословодство без налога</vt:lpstr>
      <vt:lpstr>Законско заступништво -пословодство без налога</vt:lpstr>
      <vt:lpstr>Законско – судско заступништво</vt:lpstr>
      <vt:lpstr>Законско – судско заступништво</vt:lpstr>
      <vt:lpstr>Судско (управно) заступништво</vt:lpstr>
      <vt:lpstr>Судско (управно) заступништво</vt:lpstr>
      <vt:lpstr>Статутарно заступништво</vt:lpstr>
      <vt:lpstr>Статутарно заступништво</vt:lpstr>
      <vt:lpstr>Вољно заступништво - појам</vt:lpstr>
      <vt:lpstr>Вољно заступништво - појам</vt:lpstr>
      <vt:lpstr>Вољно заступништво - појам</vt:lpstr>
      <vt:lpstr>Вољно заступништво - пуномоћје</vt:lpstr>
      <vt:lpstr>Вољно заступништво – врсте пуномоћја</vt:lpstr>
      <vt:lpstr>Вољно заступништво – врсте пуномоћја</vt:lpstr>
      <vt:lpstr>Вољно заступништво – врсте пуномоћја</vt:lpstr>
      <vt:lpstr>Вољно заступништво – преношење овлашћења</vt:lpstr>
      <vt:lpstr>Вољно заступништво - престанак пуномоћја (заступништва)</vt:lpstr>
      <vt:lpstr>Вољно заступништво - престанак пуномоћја (заступништва)</vt:lpstr>
      <vt:lpstr>Вољно заступништво - престанак пуномоћја (заступништва)</vt:lpstr>
      <vt:lpstr>Вољно заступништво - престанак пуномоћја (заступништва)</vt:lpstr>
      <vt:lpstr>Вољно заступништво - престанак пуномоћја (заступништва)</vt:lpstr>
      <vt:lpstr>Вољно заступништво - престанак пуномоћја (заступништва)</vt:lpstr>
      <vt:lpstr>Заступништво – уговор са самим собом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Заступништво</dc:title>
  <dc:creator>Windows User</dc:creator>
  <cp:lastModifiedBy>Windows User</cp:lastModifiedBy>
  <cp:revision>40</cp:revision>
  <dcterms:created xsi:type="dcterms:W3CDTF">2019-11-06T19:18:45Z</dcterms:created>
  <dcterms:modified xsi:type="dcterms:W3CDTF">2021-11-04T10:34:22Z</dcterms:modified>
</cp:coreProperties>
</file>