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301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D4280B-E8B2-4D0F-8F7B-377E5C3F999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A1737F-94FC-4FC0-8208-CDA87910A9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2667000"/>
          </a:xfrm>
        </p:spPr>
        <p:txBody>
          <a:bodyPr>
            <a:noAutofit/>
          </a:bodyPr>
          <a:lstStyle/>
          <a:p>
            <a:pPr algn="ctr"/>
            <a:r>
              <a:rPr lang="sr-Cyrl-R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Ручна залога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оцент др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Снежана </a:t>
            </a: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Дабић Никићевић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Располагање ручном залогом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Подзалога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залагање потраживања обезбеђеног залогом – као акцесорно прелази и (под)заложно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подзалогопримац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да уновчи предмет залоге ако дужник не плати потраживање о доспелости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залогопримцу-подзалогодавцу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обзира да ли је заложена ствар у његовој непосредној државини 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дужника?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ије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потребна да би се потраживање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заложило.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залогодавца? Да, да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ствар предала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подзалогу: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дâ сагласност, непосредна државина прелази на подзалогопримца (уједно и обавеза чувања ствари, враћања...), он тад држи за себе и подзалогодавца – дужник треба да плати подзалогопримцу и он му враћа заложену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дâ сагласност, непосредна државина остаје код подзалогодавца (и с тим повезане обавезе чувања и враћања), он ствар чува за себе и подзалогопримца – како од настанка подзалоге дужник може само подзалогопримцу да исплаћује потраживање, а он нема ствар код себе да му врати већ је она код подзалогодавца, дужнику преостаје да тада дуг плати у судски или јавнобележнички депозит уз налог да се положени новац преда залогопримцу онда када покаже доказ да је заложена ствар враћена залогодавцу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 првенства различитих заложних права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одређеној мери се одступа од правила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 tempore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potior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iure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Изворно је чл. 31 Закона о регистрованој залози предвиђао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ручна залога ужива првенство у односу на доцније заложно право уписано у Регистар залоге, само ако се заснива на уговору о залози који је закључен у писменој форми и оверен у суду или у другом органу овлашћеном за оверавање потписа.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регистрованој залози из 2019.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ручна залога настала пре регистроване, имаће приоритет само уколико је и уписана у Регистар залоге пре регистроване залоге – дакле гледа се моменат уписа (иако заложно право настаје предајом ствари, приоритет ужива тек ако се упише – ако се не упише онда нема приоритета).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Публицитетна функција предаје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ручне залоге губи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донекле на свом значају.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намирења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 о доспелости обезбеђеног потраживања, ако не буде намирено.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 поступак уновчења предмета ручне залоге и намирење обезбеђеног потраживања из тако добијеног износа.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официјелности – суд контролише поступак</a:t>
            </a: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Судска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извршна исправа (парнични поступак или да се уговор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ручној залози сачини у облику јавнобележничког записа или солемнизоване приватне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исправе);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спроводи по правилима за извршење на покретним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стварима;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залогопримац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тражити од суда да донесе одлуку да ствар прода на јавној продаји или по текућој цени (ако има тржишну/берзанску цену), а ако би трошкои јавне продаје били несразмерно велики, онда суд може дозволити да залогопримац прода ствар по цени утврђеној проценом стручњака или да је задржи за себе по тој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цени.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намирења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Вансудска продаја у нашем праву само изузетно: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ствар има прописану цену, а уговором је предвиђено да залогопримац може да прода по тој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цени;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реч о уговору о залози датој за обезбеђење потраживања из уговора у привреди – јавна продаја уз обавезу да о томе упозори дужника и залогодавца најмање 8 дана унапред, а може и по текућој цени (ако има тржишну или берзанску цену) уз обавезу да упозори дужника и залогодавца 8 дана унапред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 ручне залоге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 обезбеђеног потраживања (акцесорност у престанку):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исплата, конфузија,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компензација, новација, смрт уговорника (ако је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intuitu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personae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опрост дуга, накнадна нескривљена немогућност испуњења...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 ручне залоге независно од престанка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потраживања: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предвиђа само 1 случај – губитак државине залогопримца, али је то правило непрецизно – битан је трајан губитак државине односно захтева за враћање државине (нпр. треће савесно лице стекне својину 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пропаст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 – могућа евентуална реална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суброгација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одрицањем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залоге (не значи истовремено и опрост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дуга)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консолидација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(поверилац и власник ствари у једном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лицу)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залоге без обзира да ли је потраживање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намирено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раскидног рока или испуњењем раскидног услова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ручне залоге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Државинска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трећим лицима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залогодавцу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судска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самопомоћ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Петиторна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pigneratitia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hypothecaria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vindicatio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pignoris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тражи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предаја ствари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</a:rPr>
              <a:t>Појам </a:t>
            </a:r>
            <a:r>
              <a:rPr lang="ru-RU" dirty="0">
                <a:latin typeface="Times New Roman" panose="02020603050405020304" pitchFamily="18" charset="0"/>
              </a:rPr>
              <a:t>и значај ручне залоге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</a:rPr>
              <a:t>Дефиниција: </a:t>
            </a:r>
            <a:r>
              <a:rPr lang="ru-RU" dirty="0">
                <a:latin typeface="Times New Roman" panose="02020603050405020304" pitchFamily="18" charset="0"/>
              </a:rPr>
              <a:t>заложно право на покретној ствари које настаје предајом заложене ствари у државину заложног повериоца, а он се може наплатити из вредности заложене ствари ако дужник не испуни обавезу о доспелости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Државинско </a:t>
            </a:r>
            <a:r>
              <a:rPr lang="ru-RU" dirty="0">
                <a:latin typeface="Times New Roman" panose="02020603050405020304" pitchFamily="18" charset="0"/>
              </a:rPr>
              <a:t>заложно право на покретности </a:t>
            </a:r>
            <a:r>
              <a:rPr lang="ru-RU" dirty="0" smtClean="0">
                <a:latin typeface="Times New Roman" panose="02020603050405020304" pitchFamily="18" charset="0"/>
              </a:rPr>
              <a:t>– отуд називи залогодавац и залогопримац (а не власник предмета залоге и заложни поверилац).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Не мора постојати непосредна државина (што је јасно из могућности даљег залагања исте ствари), али је битно да не постоји непосредна државина залогодавца.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Типично стварно право – иако је регулисано у ЗОО (уговор о ручној залози).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Значај: у пословној пракси је ограничен, битан за ломбардни кредит и рад залагаоница.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 ручном залогом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не уређује посебно, помиње само да може бити и условно/будуће.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природи ствари,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изражено у страној валути, сматра се да је уговорена валутна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клаузула.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Неновчано? Не,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подразумева намирење уновчењем добијене вредности заложене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камате, трошкови очувања заложене ствари и трошкови остварења наплате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972 ЗОО: протезање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 покрића и на уговорне обавезе између залогодавца и залогопримца настале после закључења уговора о залози, а које доспевају пре намирења изворно обезбеђеног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Застарело потраживање? Само за свој дуг. Давање залоге представља одрицање од застарелости.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ручне залоге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Покретна ствар, али не и бродови / ваздухоплови / дематеријализоване ХоВ.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промету.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индивидуализована (укључујући и новац)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Непотрошна – упоредно право познаје неправу залогу тзв.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pignus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потрошним стварима)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залогодавац стиче својину на предмету залоге уз обавезу да залогодавцу врати исту количину исте врсте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Сувласнички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ЗОО не уређује, теоријски ставови различити.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 саставни делови и припаци – онолико колико је предато.</a:t>
            </a:r>
          </a:p>
        </p:txBody>
      </p:sp>
    </p:spTree>
    <p:extLst>
      <p:ext uri="{BB962C8B-B14F-4D97-AF65-F5344CB8AC3E}">
        <p14:creationId xmlns:p14="http://schemas.microsoft.com/office/powerpoint/2010/main" val="15157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 ручне залоге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настаје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уговором, али може настати и на основу судске одлуке и по самом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закону.</a:t>
            </a:r>
          </a:p>
          <a:p>
            <a:pPr algn="just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Iustus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titulus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пуноважан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 о ручној залози закључен између залогодавца (власника ствари која се даје у залогу)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залогопримца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консенсуалан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у пракси због погрешног разумевања уговора о ручној залози (консенсуалан) и ручне залоге (стварно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настаје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 предајом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acquirendi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предаја ствари или обавештење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(код поновног залагања).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предаје? Скоро све. Проблем да ли је могућ и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onstitutum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possessorium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 од невласника? Сматра се да може, али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када је невласнику власник поверио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Одржајем?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обавезе у фази обезбеђења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обавезе залогопримца: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државину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бавеза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чување ствари (пажња доброг домаћина/привредника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да прибира плодове (износ од прихода од плодова смањује дуг) – диспозитивно правило, може се уговорити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другачије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право на употребу (осим ако се другачије уговори – антихреза) – одговара за случајну пропаст ствари или оштећење ствари ако употребљава без дозволе.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допуну залоге (последица одговорности за материјалне и правне недостатке и доказ да законодавац уговор о ручној залози посматра као теретни) – ако ствар има мане које јој смањују вредност – недостатак мора да постоји у тренутку заснивања залоге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обавезе у фази обезбеђења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захтева превремену продају заложене ствари (пре доспелости) због кварења заложене ствари или због пада њене вредности из других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суда (депоновање довољног дела продајне цене).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 да се ствар врати залогодавцу (или трећем по налогу залогодавца) чим потраживање буде исплаћено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намирења из вредности заложене ствари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чему ће бити речи касније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првенства – пре осталих хирограферних (необезбеђених) поверилаца и пре осталих заложних поверилаца (о редоследу између ручне и регистроване залоге касније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следовања.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обавезе у фази обезбеђења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обавезе залогодавца:</a:t>
            </a:r>
          </a:p>
          <a:p>
            <a:pPr marL="617220" lvl="2" indent="-342900" algn="just">
              <a:spcBef>
                <a:spcPts val="700"/>
              </a:spcBef>
              <a:buClr>
                <a:schemeClr val="accent1"/>
              </a:buClr>
              <a:buSzPct val="60000"/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превремену продају - ово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има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залогодавац, али није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везано за кварљивост робе или губљење вредности робе већ нпр. случај када нађе доброг купца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захтева продају посредством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да би купац могао да стекне право својине без терета, а мимо суда може свакако, само купац стиче својину с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теретом.</a:t>
            </a:r>
          </a:p>
          <a:p>
            <a:pPr marL="617220" lvl="2" indent="-342900" algn="just">
              <a:spcBef>
                <a:spcPts val="700"/>
              </a:spcBef>
              <a:buClr>
                <a:schemeClr val="accent1"/>
              </a:buClr>
              <a:buSzPct val="60000"/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да захтева одузимање заложене ствари од залогопримца и предају трећем лицу на чување за залогопримца – ако залогопримац провреди своју обавезу чувања ствари или употребљава без дозволе или даје ствар другоме без дозволе...</a:t>
            </a:r>
          </a:p>
          <a:p>
            <a:pPr marL="617220" lvl="2" indent="-342900" algn="just">
              <a:spcBef>
                <a:spcPts val="700"/>
              </a:spcBef>
              <a:buClr>
                <a:schemeClr val="accent1"/>
              </a:buClr>
              <a:buSzPct val="60000"/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замену заложене ствари уколико се ствар квари или из других разлога губи своју вредност – преко суда.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Располагање ручном залогом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располагања: уступање (цесија) обезбеђеног потраживања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подзалога.</a:t>
            </a:r>
          </a:p>
          <a:p>
            <a:pPr lvl="0"/>
            <a:r>
              <a:rPr lang="sr-Cyrl-R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Уступање обезбеђеног </a:t>
            </a:r>
            <a:r>
              <a:rPr lang="sr-Cyrl-R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потраживања: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сили закона прелази и заложно право (акцесорност у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припадању)</a:t>
            </a:r>
            <a:endParaRPr lang="sr-Cyrl-R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дужника? Не за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цесију, али ако није обавештен о цесији, ослобађа се дуга који је платио старом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повериоцу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залогодавца? Да, 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се заложена ствар предала новом повериоцу у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државину</a:t>
            </a:r>
            <a:endParaRPr lang="sr-Cyrl-R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дâ сагласност, стари поверилац потпуно излази из правног односа, а нови ступа на његово </a:t>
            </a: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дâ сагласност, потраживање прелази на новог повериоца, али стари поверилац остаје држалац ствари (он мора да чува ствар, врати је залогодавцу...) – прелази и заложно право на новог повериоца, али стари остаје </a:t>
            </a: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држалац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залогодавац 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sr-Cyrl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дâ сагласност, а дужник услови исплату дуга предајом ствари, дужник може доћи у ситуацију да износ потраживања положи у судски или јавнобележнички депозит, уз налог да се исплати потраживање тек уз доказ да је заложена ствар враћена залогодавцу.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уступање потраживања ради обезбеђења – пријемник је дужан да се стара о наплати уступљеног потраживања и да преда евентуални вишак уступиоцу (кад наплати свој део) – прелазни облик према подзалози, уз разлику да овде уступилац престаје да буде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11039</TotalTime>
  <Words>1706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Ручна залога</vt:lpstr>
      <vt:lpstr>Појам и значај ручне залоге</vt:lpstr>
      <vt:lpstr>Потраживање обезбеђено ручном залогом</vt:lpstr>
      <vt:lpstr>Предмет ручне залоге</vt:lpstr>
      <vt:lpstr>Стицање ручне залоге</vt:lpstr>
      <vt:lpstr>Права и обавезе у фази обезбеђења</vt:lpstr>
      <vt:lpstr>Права и обавезе у фази обезбеђења</vt:lpstr>
      <vt:lpstr>Права и обавезе у фази обезбеђења</vt:lpstr>
      <vt:lpstr>Располагање ручном залогом</vt:lpstr>
      <vt:lpstr>Располагање ручном залогом</vt:lpstr>
      <vt:lpstr>Ред првенства различитих заложних права</vt:lpstr>
      <vt:lpstr>Фаза намирења</vt:lpstr>
      <vt:lpstr>Фаза намирења</vt:lpstr>
      <vt:lpstr>Престанак ручне залоге</vt:lpstr>
      <vt:lpstr>Заштита ручне залоге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правни послови (појам и обележја)</dc:title>
  <dc:creator>Windows User</dc:creator>
  <cp:lastModifiedBy>Windows User</cp:lastModifiedBy>
  <cp:revision>64</cp:revision>
  <dcterms:created xsi:type="dcterms:W3CDTF">2019-10-20T20:19:05Z</dcterms:created>
  <dcterms:modified xsi:type="dcterms:W3CDTF">2021-12-17T10:15:46Z</dcterms:modified>
</cp:coreProperties>
</file>